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9" r:id="rId1"/>
  </p:sldMasterIdLst>
  <p:sldIdLst>
    <p:sldId id="256" r:id="rId2"/>
    <p:sldId id="257" r:id="rId3"/>
    <p:sldId id="258" r:id="rId4"/>
    <p:sldId id="259" r:id="rId5"/>
    <p:sldId id="265" r:id="rId6"/>
    <p:sldId id="266" r:id="rId7"/>
    <p:sldId id="267" r:id="rId8"/>
    <p:sldId id="268" r:id="rId9"/>
    <p:sldId id="269" r:id="rId10"/>
    <p:sldId id="270" r:id="rId11"/>
    <p:sldId id="271" r:id="rId12"/>
    <p:sldId id="260" r:id="rId13"/>
    <p:sldId id="264" r:id="rId14"/>
    <p:sldId id="261" r:id="rId15"/>
    <p:sldId id="262" r:id="rId16"/>
    <p:sldId id="272"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F3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3" d="100"/>
          <a:sy n="113" d="100"/>
        </p:scale>
        <p:origin x="43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121239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0868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44458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8565782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79424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6567059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477778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998734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36187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28438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716869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61002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06472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63513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926884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25404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10/29/2015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87495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smtClean="0"/>
              <a:pPr/>
              <a:t>10/29/2015</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85392695"/>
      </p:ext>
    </p:extLst>
  </p:cSld>
  <p:clrMap bg1="dk1" tx1="lt1" bg2="dk2" tx2="lt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ideo" Target="https://www.youtube.com/embed/qPuFgJXyXBY"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ideo" Target="https://www.youtube.com/embed/0HtS3gagTNo"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Welcome to our 1b syndicate assembly</a:t>
            </a:r>
            <a:endParaRPr lang="en-NZ" dirty="0"/>
          </a:p>
        </p:txBody>
      </p:sp>
      <p:sp>
        <p:nvSpPr>
          <p:cNvPr id="3" name="Subtitle 2"/>
          <p:cNvSpPr>
            <a:spLocks noGrp="1"/>
          </p:cNvSpPr>
          <p:nvPr>
            <p:ph type="subTitle" idx="1"/>
          </p:nvPr>
        </p:nvSpPr>
        <p:spPr/>
        <p:txBody>
          <a:bodyPr/>
          <a:lstStyle/>
          <a:p>
            <a:r>
              <a:rPr lang="en-NZ" dirty="0" smtClean="0">
                <a:solidFill>
                  <a:schemeClr val="tx1"/>
                </a:solidFill>
              </a:rPr>
              <a:t>Your Presenters will be Spencer and</a:t>
            </a:r>
            <a:endParaRPr lang="en-NZ" dirty="0">
              <a:solidFill>
                <a:schemeClr val="tx1"/>
              </a:solidFill>
            </a:endParaRPr>
          </a:p>
        </p:txBody>
      </p:sp>
    </p:spTree>
    <p:extLst>
      <p:ext uri="{BB962C8B-B14F-4D97-AF65-F5344CB8AC3E}">
        <p14:creationId xmlns:p14="http://schemas.microsoft.com/office/powerpoint/2010/main" val="36381892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chor="t"/>
          <a:lstStyle/>
          <a:p>
            <a:r>
              <a:rPr lang="en-NZ" dirty="0"/>
              <a:t>bridge sung rap</a:t>
            </a:r>
            <a:br>
              <a:rPr lang="en-NZ" dirty="0"/>
            </a:br>
            <a:r>
              <a:rPr lang="en-NZ" dirty="0"/>
              <a:t>All Blacks in Jetpacks you know</a:t>
            </a:r>
            <a:br>
              <a:rPr lang="en-NZ" dirty="0"/>
            </a:br>
            <a:r>
              <a:rPr lang="en-NZ" dirty="0"/>
              <a:t>that’s the answer</a:t>
            </a:r>
            <a:br>
              <a:rPr lang="en-NZ" dirty="0"/>
            </a:br>
            <a:r>
              <a:rPr lang="en-NZ" dirty="0"/>
              <a:t>Training using dinosaurs to make</a:t>
            </a:r>
            <a:br>
              <a:rPr lang="en-NZ" dirty="0"/>
            </a:br>
            <a:r>
              <a:rPr lang="en-NZ" dirty="0" err="1"/>
              <a:t>em</a:t>
            </a:r>
            <a:r>
              <a:rPr lang="en-NZ" dirty="0"/>
              <a:t> run faster</a:t>
            </a:r>
            <a:br>
              <a:rPr lang="en-NZ" dirty="0"/>
            </a:br>
            <a:r>
              <a:rPr lang="en-NZ" dirty="0"/>
              <a:t>Doing what kids told us, on each</a:t>
            </a:r>
            <a:br>
              <a:rPr lang="en-NZ" dirty="0"/>
            </a:br>
            <a:r>
              <a:rPr lang="en-NZ" dirty="0"/>
              <a:t>others shoulders</a:t>
            </a:r>
            <a:br>
              <a:rPr lang="en-NZ" dirty="0"/>
            </a:br>
            <a:r>
              <a:rPr lang="en-NZ" dirty="0"/>
              <a:t>Imbibing in the vitamins we’re</a:t>
            </a:r>
            <a:br>
              <a:rPr lang="en-NZ" dirty="0"/>
            </a:br>
            <a:r>
              <a:rPr lang="en-NZ" dirty="0"/>
              <a:t>World cup </a:t>
            </a:r>
            <a:r>
              <a:rPr lang="en-NZ" dirty="0" smtClean="0"/>
              <a:t>holders</a:t>
            </a:r>
            <a:br>
              <a:rPr lang="en-NZ" dirty="0" smtClean="0"/>
            </a:br>
            <a:r>
              <a:rPr lang="en-NZ" dirty="0"/>
              <a:t/>
            </a:r>
            <a:br>
              <a:rPr lang="en-NZ" dirty="0"/>
            </a:br>
            <a:r>
              <a:rPr lang="en-NZ" dirty="0"/>
              <a:t>you know</a:t>
            </a:r>
            <a:br>
              <a:rPr lang="en-NZ" dirty="0"/>
            </a:br>
            <a:r>
              <a:rPr lang="en-NZ" dirty="0"/>
              <a:t>we have to face our fears</a:t>
            </a:r>
            <a:br>
              <a:rPr lang="en-NZ" dirty="0"/>
            </a:br>
            <a:r>
              <a:rPr lang="en-NZ" dirty="0"/>
              <a:t>maybe like</a:t>
            </a:r>
            <a:br>
              <a:rPr lang="en-NZ" dirty="0"/>
            </a:br>
            <a:r>
              <a:rPr lang="en-NZ" dirty="0"/>
              <a:t>giant ants or bears</a:t>
            </a:r>
            <a:br>
              <a:rPr lang="en-NZ" dirty="0"/>
            </a:br>
            <a:r>
              <a:rPr lang="en-NZ" dirty="0"/>
              <a:t>We’ve won</a:t>
            </a:r>
            <a:br>
              <a:rPr lang="en-NZ" dirty="0"/>
            </a:br>
            <a:r>
              <a:rPr lang="en-NZ" dirty="0"/>
              <a:t>it back lets hope the wait’s not 24 more years</a:t>
            </a:r>
            <a:br>
              <a:rPr lang="en-NZ" dirty="0"/>
            </a:br>
            <a:endParaRPr lang="en-NZ" dirty="0"/>
          </a:p>
        </p:txBody>
      </p:sp>
    </p:spTree>
    <p:extLst>
      <p:ext uri="{BB962C8B-B14F-4D97-AF65-F5344CB8AC3E}">
        <p14:creationId xmlns:p14="http://schemas.microsoft.com/office/powerpoint/2010/main" val="23208762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chor="t">
            <a:normAutofit/>
          </a:bodyPr>
          <a:lstStyle/>
          <a:p>
            <a:r>
              <a:rPr lang="en-NZ" dirty="0"/>
              <a:t>Try a little</a:t>
            </a:r>
            <a:br>
              <a:rPr lang="en-NZ" dirty="0"/>
            </a:br>
            <a:r>
              <a:rPr lang="en-NZ" dirty="0"/>
              <a:t>harder (Run a little faster)</a:t>
            </a:r>
            <a:br>
              <a:rPr lang="en-NZ" dirty="0"/>
            </a:br>
            <a:r>
              <a:rPr lang="en-NZ" dirty="0"/>
              <a:t>Fly a little</a:t>
            </a:r>
            <a:br>
              <a:rPr lang="en-NZ" dirty="0"/>
            </a:br>
            <a:r>
              <a:rPr lang="en-NZ" dirty="0"/>
              <a:t>higher (Score another </a:t>
            </a:r>
            <a:r>
              <a:rPr lang="en-NZ" dirty="0" err="1"/>
              <a:t>tryer</a:t>
            </a:r>
            <a:r>
              <a:rPr lang="en-NZ" dirty="0"/>
              <a:t>) </a:t>
            </a:r>
            <a:br>
              <a:rPr lang="en-NZ" dirty="0"/>
            </a:br>
            <a:r>
              <a:rPr lang="en-NZ" dirty="0"/>
              <a:t>and if you can’t do it just keep</a:t>
            </a:r>
            <a:br>
              <a:rPr lang="en-NZ" dirty="0"/>
            </a:br>
            <a:r>
              <a:rPr lang="en-NZ" dirty="0"/>
              <a:t>and keep and keep on trying</a:t>
            </a:r>
            <a:br>
              <a:rPr lang="en-NZ" dirty="0"/>
            </a:br>
            <a:r>
              <a:rPr lang="en-NZ" dirty="0"/>
              <a:t>Try and kick it in to the other</a:t>
            </a:r>
            <a:br>
              <a:rPr lang="en-NZ" dirty="0"/>
            </a:br>
            <a:r>
              <a:rPr lang="en-NZ" dirty="0"/>
              <a:t>person team ball player thing</a:t>
            </a:r>
            <a:br>
              <a:rPr lang="en-NZ" dirty="0"/>
            </a:br>
            <a:r>
              <a:rPr lang="en-NZ" dirty="0"/>
              <a:t>Try a little</a:t>
            </a:r>
            <a:br>
              <a:rPr lang="en-NZ" dirty="0"/>
            </a:br>
            <a:r>
              <a:rPr lang="en-NZ" dirty="0"/>
              <a:t>harder (Run a little faster)</a:t>
            </a:r>
            <a:br>
              <a:rPr lang="en-NZ" dirty="0"/>
            </a:br>
            <a:r>
              <a:rPr lang="en-NZ" dirty="0"/>
              <a:t>Fly a little</a:t>
            </a:r>
            <a:br>
              <a:rPr lang="en-NZ" dirty="0"/>
            </a:br>
            <a:r>
              <a:rPr lang="en-NZ" dirty="0"/>
              <a:t>higher (Score another </a:t>
            </a:r>
            <a:r>
              <a:rPr lang="en-NZ" dirty="0" err="1"/>
              <a:t>tryer</a:t>
            </a:r>
            <a:r>
              <a:rPr lang="en-NZ" dirty="0"/>
              <a:t>) </a:t>
            </a:r>
            <a:br>
              <a:rPr lang="en-NZ" dirty="0"/>
            </a:br>
            <a:r>
              <a:rPr lang="en-NZ" dirty="0"/>
              <a:t>and if you can’t do it just keep</a:t>
            </a:r>
            <a:br>
              <a:rPr lang="en-NZ" dirty="0"/>
            </a:br>
            <a:r>
              <a:rPr lang="en-NZ" dirty="0"/>
              <a:t>and keep and keep on trying</a:t>
            </a:r>
            <a:br>
              <a:rPr lang="en-NZ" dirty="0"/>
            </a:br>
            <a:r>
              <a:rPr lang="en-NZ" dirty="0"/>
              <a:t>Try and kick it in to the other</a:t>
            </a:r>
            <a:br>
              <a:rPr lang="en-NZ" dirty="0"/>
            </a:br>
            <a:r>
              <a:rPr lang="en-NZ" dirty="0"/>
              <a:t>person team ball player thing</a:t>
            </a:r>
            <a:br>
              <a:rPr lang="en-NZ" dirty="0"/>
            </a:br>
            <a:r>
              <a:rPr lang="en-NZ" dirty="0"/>
              <a:t/>
            </a:r>
            <a:br>
              <a:rPr lang="en-NZ" dirty="0"/>
            </a:br>
            <a:endParaRPr lang="en-NZ" dirty="0"/>
          </a:p>
        </p:txBody>
      </p:sp>
    </p:spTree>
    <p:extLst>
      <p:ext uri="{BB962C8B-B14F-4D97-AF65-F5344CB8AC3E}">
        <p14:creationId xmlns:p14="http://schemas.microsoft.com/office/powerpoint/2010/main" val="6503509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695459"/>
            <a:ext cx="12209172" cy="3103808"/>
          </a:xfrm>
        </p:spPr>
        <p:txBody>
          <a:bodyPr>
            <a:normAutofit/>
          </a:bodyPr>
          <a:lstStyle/>
          <a:p>
            <a:pPr algn="ctr"/>
            <a:r>
              <a:rPr lang="en-NZ" dirty="0" smtClean="0">
                <a:solidFill>
                  <a:srgbClr val="FFFF00"/>
                </a:solidFill>
              </a:rPr>
              <a:t>Teachers Could you please hand the certificates</a:t>
            </a:r>
            <a:br>
              <a:rPr lang="en-NZ" dirty="0" smtClean="0">
                <a:solidFill>
                  <a:srgbClr val="FFFF00"/>
                </a:solidFill>
              </a:rPr>
            </a:br>
            <a:r>
              <a:rPr lang="en-NZ" dirty="0" smtClean="0">
                <a:solidFill>
                  <a:srgbClr val="FFFF00"/>
                </a:solidFill>
              </a:rPr>
              <a:t>Mrs Martin then Mrs Wee then mrs morgan and finally mrs morrison</a:t>
            </a:r>
            <a:endParaRPr lang="en-NZ" dirty="0">
              <a:solidFill>
                <a:srgbClr val="FFFF00"/>
              </a:solidFill>
            </a:endParaRPr>
          </a:p>
        </p:txBody>
      </p:sp>
    </p:spTree>
    <p:extLst>
      <p:ext uri="{BB962C8B-B14F-4D97-AF65-F5344CB8AC3E}">
        <p14:creationId xmlns:p14="http://schemas.microsoft.com/office/powerpoint/2010/main" val="211083256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22" y="404730"/>
            <a:ext cx="10979754" cy="1205130"/>
          </a:xfrm>
        </p:spPr>
        <p:txBody>
          <a:bodyPr>
            <a:normAutofit/>
          </a:bodyPr>
          <a:lstStyle/>
          <a:p>
            <a:r>
              <a:rPr lang="en-NZ" dirty="0" smtClean="0"/>
              <a:t>Has anybody had a birthday since our last syndicate assembly?</a:t>
            </a:r>
            <a:endParaRPr lang="en-NZ" dirty="0"/>
          </a:p>
        </p:txBody>
      </p:sp>
      <p:pic>
        <p:nvPicPr>
          <p:cNvPr id="5" name="qPuFgJXyXBY"/>
          <p:cNvPicPr>
            <a:picLocks noGrp="1" noRot="1" noChangeAspect="1"/>
          </p:cNvPicPr>
          <p:nvPr>
            <p:ph idx="1"/>
            <a:videoFile r:link="rId1"/>
          </p:nvPr>
        </p:nvPicPr>
        <p:blipFill>
          <a:blip r:embed="rId3"/>
          <a:stretch>
            <a:fillRect/>
          </a:stretch>
        </p:blipFill>
        <p:spPr>
          <a:xfrm>
            <a:off x="920325" y="1609860"/>
            <a:ext cx="9022165" cy="5074968"/>
          </a:xfrm>
          <a:prstGeom prst="rect">
            <a:avLst/>
          </a:prstGeom>
        </p:spPr>
      </p:pic>
    </p:spTree>
    <p:extLst>
      <p:ext uri="{BB962C8B-B14F-4D97-AF65-F5344CB8AC3E}">
        <p14:creationId xmlns:p14="http://schemas.microsoft.com/office/powerpoint/2010/main" val="3983839925"/>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0457"/>
            <a:ext cx="12191999" cy="1287887"/>
          </a:xfrm>
        </p:spPr>
        <p:txBody>
          <a:bodyPr/>
          <a:lstStyle/>
          <a:p>
            <a:pPr algn="ctr"/>
            <a:r>
              <a:rPr lang="en-NZ" dirty="0" smtClean="0"/>
              <a:t>Lets sing that power by Justin beaver</a:t>
            </a:r>
            <a:endParaRPr lang="en-NZ" dirty="0"/>
          </a:p>
        </p:txBody>
      </p:sp>
      <p:pic>
        <p:nvPicPr>
          <p:cNvPr id="8" name="0HtS3gagTNo"/>
          <p:cNvPicPr>
            <a:picLocks noGrp="1" noRot="1" noChangeAspect="1"/>
          </p:cNvPicPr>
          <p:nvPr>
            <p:ph idx="1"/>
            <a:videoFile r:link="rId1"/>
          </p:nvPr>
        </p:nvPicPr>
        <p:blipFill>
          <a:blip r:embed="rId3"/>
          <a:stretch>
            <a:fillRect/>
          </a:stretch>
        </p:blipFill>
        <p:spPr>
          <a:xfrm>
            <a:off x="1549756" y="1558344"/>
            <a:ext cx="8869252" cy="4988954"/>
          </a:xfrm>
          <a:prstGeom prst="rect">
            <a:avLst/>
          </a:prstGeom>
        </p:spPr>
      </p:pic>
    </p:spTree>
    <p:extLst>
      <p:ext uri="{BB962C8B-B14F-4D97-AF65-F5344CB8AC3E}">
        <p14:creationId xmlns:p14="http://schemas.microsoft.com/office/powerpoint/2010/main" val="4186335773"/>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NZ" dirty="0" smtClean="0">
                <a:solidFill>
                  <a:srgbClr val="002060"/>
                </a:solidFill>
              </a:rPr>
              <a:t>Teachers Do you have any notices to share with </a:t>
            </a:r>
            <a:r>
              <a:rPr lang="en-NZ" dirty="0" smtClean="0">
                <a:solidFill>
                  <a:srgbClr val="002060"/>
                </a:solidFill>
              </a:rPr>
              <a:t>us?</a:t>
            </a:r>
            <a:endParaRPr lang="en-NZ" dirty="0">
              <a:solidFill>
                <a:srgbClr val="002060"/>
              </a:solidFill>
            </a:endParaRPr>
          </a:p>
        </p:txBody>
      </p:sp>
      <p:sp>
        <p:nvSpPr>
          <p:cNvPr id="5" name="Subtitle 4"/>
          <p:cNvSpPr>
            <a:spLocks noGrp="1"/>
          </p:cNvSpPr>
          <p:nvPr>
            <p:ph type="subTitle" idx="1"/>
          </p:nvPr>
        </p:nvSpPr>
        <p:spPr/>
        <p:txBody>
          <a:bodyPr/>
          <a:lstStyle/>
          <a:p>
            <a:r>
              <a:rPr lang="en-NZ" dirty="0" smtClean="0"/>
              <a:t>Like the gala</a:t>
            </a:r>
            <a:r>
              <a:rPr lang="en-NZ" dirty="0"/>
              <a:t> </a:t>
            </a:r>
            <a:r>
              <a:rPr lang="en-NZ" dirty="0" smtClean="0"/>
              <a:t>and the </a:t>
            </a:r>
            <a:r>
              <a:rPr lang="en-NZ" dirty="0" smtClean="0"/>
              <a:t>Kelly </a:t>
            </a:r>
            <a:r>
              <a:rPr lang="en-NZ" dirty="0" err="1" smtClean="0"/>
              <a:t>Tarltons</a:t>
            </a:r>
            <a:r>
              <a:rPr lang="en-NZ" dirty="0" smtClean="0"/>
              <a:t> </a:t>
            </a:r>
            <a:r>
              <a:rPr lang="en-NZ" dirty="0" smtClean="0"/>
              <a:t>Trip</a:t>
            </a:r>
            <a:endParaRPr lang="en-NZ" dirty="0"/>
          </a:p>
        </p:txBody>
      </p:sp>
    </p:spTree>
    <p:extLst>
      <p:ext uri="{BB962C8B-B14F-4D97-AF65-F5344CB8AC3E}">
        <p14:creationId xmlns:p14="http://schemas.microsoft.com/office/powerpoint/2010/main" val="159278620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7999"/>
          </a:xfrm>
        </p:spPr>
        <p:txBody>
          <a:bodyPr/>
          <a:lstStyle/>
          <a:p>
            <a:r>
              <a:rPr lang="en-NZ" dirty="0" smtClean="0"/>
              <a:t>As we go out lets sing team ball player thing</a:t>
            </a:r>
            <a:endParaRPr lang="en-NZ" dirty="0"/>
          </a:p>
        </p:txBody>
      </p:sp>
      <p:sp>
        <p:nvSpPr>
          <p:cNvPr id="4" name="Rectangle 3"/>
          <p:cNvSpPr/>
          <p:nvPr/>
        </p:nvSpPr>
        <p:spPr>
          <a:xfrm>
            <a:off x="3581400" y="4699000"/>
            <a:ext cx="4411133" cy="43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a:t>http://youtu.be/veriuwsjucE</a:t>
            </a:r>
          </a:p>
        </p:txBody>
      </p:sp>
    </p:spTree>
    <p:extLst>
      <p:ext uri="{BB962C8B-B14F-4D97-AF65-F5344CB8AC3E}">
        <p14:creationId xmlns:p14="http://schemas.microsoft.com/office/powerpoint/2010/main" val="321130140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1722549"/>
          </a:xfrm>
        </p:spPr>
        <p:txBody>
          <a:bodyPr/>
          <a:lstStyle/>
          <a:p>
            <a:r>
              <a:rPr lang="en-NZ" dirty="0" smtClean="0">
                <a:solidFill>
                  <a:schemeClr val="accent4"/>
                </a:solidFill>
              </a:rPr>
              <a:t>Green </a:t>
            </a:r>
            <a:r>
              <a:rPr lang="en-NZ" dirty="0" smtClean="0">
                <a:solidFill>
                  <a:srgbClr val="F9F303"/>
                </a:solidFill>
              </a:rPr>
              <a:t>gold </a:t>
            </a:r>
            <a:r>
              <a:rPr lang="en-NZ" dirty="0" smtClean="0"/>
              <a:t>Reflection day</a:t>
            </a:r>
            <a:endParaRPr lang="en-NZ" dirty="0">
              <a:solidFill>
                <a:schemeClr val="accent4"/>
              </a:solidFill>
            </a:endParaRPr>
          </a:p>
        </p:txBody>
      </p:sp>
      <p:sp>
        <p:nvSpPr>
          <p:cNvPr id="3" name="Text Placeholder 2"/>
          <p:cNvSpPr>
            <a:spLocks noGrp="1"/>
          </p:cNvSpPr>
          <p:nvPr>
            <p:ph type="body" idx="1"/>
          </p:nvPr>
        </p:nvSpPr>
        <p:spPr>
          <a:xfrm>
            <a:off x="684212" y="2073499"/>
            <a:ext cx="8535988" cy="3920901"/>
          </a:xfrm>
        </p:spPr>
        <p:txBody>
          <a:bodyPr anchor="t"/>
          <a:lstStyle/>
          <a:p>
            <a:r>
              <a:rPr lang="en-NZ" dirty="0" smtClean="0">
                <a:solidFill>
                  <a:schemeClr val="tx1"/>
                </a:solidFill>
              </a:rPr>
              <a:t>On Green gold </a:t>
            </a:r>
            <a:r>
              <a:rPr lang="en-NZ" dirty="0">
                <a:solidFill>
                  <a:schemeClr val="tx1"/>
                </a:solidFill>
              </a:rPr>
              <a:t>Reflection </a:t>
            </a:r>
            <a:r>
              <a:rPr lang="en-NZ" dirty="0" smtClean="0">
                <a:solidFill>
                  <a:schemeClr val="tx1"/>
                </a:solidFill>
              </a:rPr>
              <a:t>day three visitors came to Wakaaranga</a:t>
            </a:r>
          </a:p>
          <a:p>
            <a:r>
              <a:rPr lang="en-NZ" dirty="0" smtClean="0">
                <a:solidFill>
                  <a:schemeClr val="tx1"/>
                </a:solidFill>
              </a:rPr>
              <a:t>School for the hole day. Firstly the Junior and Senior kapa haka group did a welcome to the visitors. After that they came to room 7b wear the green gold reflection team had a talk. Then at morning</a:t>
            </a:r>
          </a:p>
          <a:p>
            <a:r>
              <a:rPr lang="en-NZ" dirty="0">
                <a:solidFill>
                  <a:schemeClr val="tx1"/>
                </a:solidFill>
              </a:rPr>
              <a:t>t</a:t>
            </a:r>
            <a:r>
              <a:rPr lang="en-NZ" dirty="0" smtClean="0">
                <a:solidFill>
                  <a:schemeClr val="tx1"/>
                </a:solidFill>
              </a:rPr>
              <a:t>ea we had cake, biscuits, fruit and lemonade it was delicious </a:t>
            </a:r>
            <a:r>
              <a:rPr lang="en-NZ" dirty="0" smtClean="0">
                <a:solidFill>
                  <a:schemeClr val="tx1"/>
                </a:solidFill>
                <a:sym typeface="Wingdings" panose="05000000000000000000" pitchFamily="2" charset="2"/>
              </a:rPr>
              <a:t>.</a:t>
            </a:r>
          </a:p>
          <a:p>
            <a:r>
              <a:rPr lang="en-NZ" dirty="0" smtClean="0">
                <a:solidFill>
                  <a:schemeClr val="tx1"/>
                </a:solidFill>
                <a:sym typeface="Wingdings" panose="05000000000000000000" pitchFamily="2" charset="2"/>
              </a:rPr>
              <a:t>Then we took them on a tour around the school four 55 minutes</a:t>
            </a:r>
          </a:p>
          <a:p>
            <a:r>
              <a:rPr lang="en-NZ" dirty="0">
                <a:solidFill>
                  <a:schemeClr val="tx1"/>
                </a:solidFill>
                <a:sym typeface="Wingdings" panose="05000000000000000000" pitchFamily="2" charset="2"/>
              </a:rPr>
              <a:t>a</a:t>
            </a:r>
            <a:r>
              <a:rPr lang="en-NZ" dirty="0" smtClean="0">
                <a:solidFill>
                  <a:schemeClr val="tx1"/>
                </a:solidFill>
                <a:sym typeface="Wingdings" panose="05000000000000000000" pitchFamily="2" charset="2"/>
              </a:rPr>
              <a:t>fter that and </a:t>
            </a:r>
            <a:r>
              <a:rPr lang="en-NZ" dirty="0" err="1" smtClean="0">
                <a:solidFill>
                  <a:schemeClr val="tx1"/>
                </a:solidFill>
                <a:sym typeface="Wingdings" panose="05000000000000000000" pitchFamily="2" charset="2"/>
              </a:rPr>
              <a:t>finaly</a:t>
            </a:r>
            <a:r>
              <a:rPr lang="en-NZ" dirty="0" smtClean="0">
                <a:solidFill>
                  <a:schemeClr val="tx1"/>
                </a:solidFill>
                <a:sym typeface="Wingdings" panose="05000000000000000000" pitchFamily="2" charset="2"/>
              </a:rPr>
              <a:t> WE GOT THE GREEN GOLD AWORD AGAIN YES</a:t>
            </a:r>
          </a:p>
          <a:p>
            <a:endParaRPr lang="en-NZ" dirty="0">
              <a:solidFill>
                <a:schemeClr val="tx1"/>
              </a:solidFill>
            </a:endParaRPr>
          </a:p>
        </p:txBody>
      </p:sp>
    </p:spTree>
    <p:extLst>
      <p:ext uri="{BB962C8B-B14F-4D97-AF65-F5344CB8AC3E}">
        <p14:creationId xmlns:p14="http://schemas.microsoft.com/office/powerpoint/2010/main" val="183778412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18375"/>
            <a:ext cx="10058400" cy="1812701"/>
          </a:xfrm>
        </p:spPr>
        <p:txBody>
          <a:bodyPr>
            <a:noAutofit/>
          </a:bodyPr>
          <a:lstStyle/>
          <a:p>
            <a:pPr algn="ctr"/>
            <a:r>
              <a:rPr lang="en-NZ" sz="9600" dirty="0" smtClean="0"/>
              <a:t>ICAS CERTIFICATES</a:t>
            </a:r>
            <a:endParaRPr lang="en-NZ" sz="9600" dirty="0"/>
          </a:p>
        </p:txBody>
      </p:sp>
      <p:sp>
        <p:nvSpPr>
          <p:cNvPr id="3" name="Text Placeholder 2"/>
          <p:cNvSpPr>
            <a:spLocks noGrp="1"/>
          </p:cNvSpPr>
          <p:nvPr>
            <p:ph type="body" idx="1"/>
          </p:nvPr>
        </p:nvSpPr>
        <p:spPr/>
        <p:txBody>
          <a:bodyPr>
            <a:normAutofit/>
          </a:bodyPr>
          <a:lstStyle/>
          <a:p>
            <a:r>
              <a:rPr lang="en-NZ" sz="3200" dirty="0" smtClean="0"/>
              <a:t>Mrs Martin can you please step forward</a:t>
            </a:r>
            <a:endParaRPr lang="en-NZ" sz="3200" dirty="0"/>
          </a:p>
        </p:txBody>
      </p:sp>
    </p:spTree>
    <p:extLst>
      <p:ext uri="{BB962C8B-B14F-4D97-AF65-F5344CB8AC3E}">
        <p14:creationId xmlns:p14="http://schemas.microsoft.com/office/powerpoint/2010/main" val="16916688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136651"/>
            <a:ext cx="4893733" cy="914401"/>
          </a:xfrm>
        </p:spPr>
        <p:txBody>
          <a:bodyPr>
            <a:noAutofit/>
          </a:bodyPr>
          <a:lstStyle/>
          <a:p>
            <a:pPr algn="ctr"/>
            <a:r>
              <a:rPr lang="en-NZ" sz="2800" dirty="0" smtClean="0"/>
              <a:t>Now lets </a:t>
            </a:r>
            <a:r>
              <a:rPr lang="en-NZ" sz="2800" dirty="0" err="1" smtClean="0"/>
              <a:t>sIng</a:t>
            </a:r>
            <a:r>
              <a:rPr lang="en-NZ" sz="2800" dirty="0" smtClean="0"/>
              <a:t> Team </a:t>
            </a:r>
            <a:r>
              <a:rPr lang="en-NZ" sz="2800" dirty="0" smtClean="0"/>
              <a:t>Ball</a:t>
            </a:r>
            <a:br>
              <a:rPr lang="en-NZ" sz="2800" dirty="0" smtClean="0"/>
            </a:br>
            <a:r>
              <a:rPr lang="en-NZ" sz="2800" dirty="0" smtClean="0"/>
              <a:t> </a:t>
            </a:r>
            <a:r>
              <a:rPr lang="en-NZ" sz="2800" dirty="0" smtClean="0"/>
              <a:t>Player thing</a:t>
            </a:r>
            <a:endParaRPr lang="en-NZ" sz="2800" dirty="0"/>
          </a:p>
        </p:txBody>
      </p:sp>
      <p:sp>
        <p:nvSpPr>
          <p:cNvPr id="6" name="Content Placeholder 5"/>
          <p:cNvSpPr>
            <a:spLocks noGrp="1"/>
          </p:cNvSpPr>
          <p:nvPr>
            <p:ph idx="1"/>
          </p:nvPr>
        </p:nvSpPr>
        <p:spPr>
          <a:xfrm>
            <a:off x="0" y="2059519"/>
            <a:ext cx="12192000" cy="4798481"/>
          </a:xfrm>
        </p:spPr>
        <p:txBody>
          <a:bodyPr anchor="t">
            <a:normAutofit/>
          </a:bodyPr>
          <a:lstStyle/>
          <a:p>
            <a:r>
              <a:rPr lang="en-NZ" dirty="0"/>
              <a:t>In half time </a:t>
            </a:r>
            <a:br>
              <a:rPr lang="en-NZ" dirty="0"/>
            </a:br>
            <a:r>
              <a:rPr lang="en-NZ" dirty="0"/>
              <a:t>from bluff </a:t>
            </a:r>
            <a:br>
              <a:rPr lang="en-NZ" dirty="0"/>
            </a:br>
            <a:r>
              <a:rPr lang="en-NZ" dirty="0"/>
              <a:t>to Cape Reinga </a:t>
            </a:r>
            <a:br>
              <a:rPr lang="en-NZ" dirty="0"/>
            </a:br>
            <a:r>
              <a:rPr lang="en-NZ" dirty="0"/>
              <a:t>And Stewart</a:t>
            </a:r>
            <a:br>
              <a:rPr lang="en-NZ" dirty="0"/>
            </a:br>
            <a:r>
              <a:rPr lang="en-NZ" dirty="0"/>
              <a:t>Island too</a:t>
            </a:r>
            <a:br>
              <a:rPr lang="en-NZ" dirty="0"/>
            </a:br>
            <a:r>
              <a:rPr lang="en-NZ" dirty="0"/>
              <a:t>we all</a:t>
            </a:r>
            <a:br>
              <a:rPr lang="en-NZ" dirty="0"/>
            </a:br>
            <a:r>
              <a:rPr lang="en-NZ" dirty="0"/>
              <a:t>think you’re number 1, not number two</a:t>
            </a:r>
            <a:br>
              <a:rPr lang="en-NZ" dirty="0"/>
            </a:br>
            <a:r>
              <a:rPr lang="en-NZ" dirty="0"/>
              <a:t>we believe</a:t>
            </a:r>
            <a:br>
              <a:rPr lang="en-NZ" dirty="0"/>
            </a:br>
            <a:r>
              <a:rPr lang="en-NZ" dirty="0"/>
              <a:t>that you can win</a:t>
            </a:r>
            <a:br>
              <a:rPr lang="en-NZ" dirty="0"/>
            </a:br>
            <a:r>
              <a:rPr lang="en-NZ" dirty="0"/>
              <a:t>It’s not</a:t>
            </a:r>
            <a:br>
              <a:rPr lang="en-NZ" dirty="0"/>
            </a:br>
            <a:r>
              <a:rPr lang="en-NZ" dirty="0"/>
              <a:t>improbable</a:t>
            </a:r>
            <a:br>
              <a:rPr lang="en-NZ" dirty="0"/>
            </a:br>
            <a:r>
              <a:rPr lang="en-NZ" dirty="0"/>
              <a:t>remember</a:t>
            </a:r>
            <a:br>
              <a:rPr lang="en-NZ" dirty="0"/>
            </a:br>
            <a:r>
              <a:rPr lang="en-NZ" dirty="0"/>
              <a:t>you’re terrific you’re not horrible</a:t>
            </a:r>
          </a:p>
          <a:p>
            <a:endParaRPr lang="en-NZ" dirty="0"/>
          </a:p>
        </p:txBody>
      </p:sp>
      <p:sp>
        <p:nvSpPr>
          <p:cNvPr id="7" name="Rectangle 6"/>
          <p:cNvSpPr/>
          <p:nvPr/>
        </p:nvSpPr>
        <p:spPr>
          <a:xfrm>
            <a:off x="0" y="0"/>
            <a:ext cx="3259666" cy="302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a:t>http://youtu.be/veriuwsjucE</a:t>
            </a:r>
          </a:p>
        </p:txBody>
      </p:sp>
    </p:spTree>
    <p:extLst>
      <p:ext uri="{BB962C8B-B14F-4D97-AF65-F5344CB8AC3E}">
        <p14:creationId xmlns:p14="http://schemas.microsoft.com/office/powerpoint/2010/main" val="35877178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858001"/>
          </a:xfrm>
        </p:spPr>
        <p:txBody>
          <a:bodyPr anchor="t"/>
          <a:lstStyle/>
          <a:p>
            <a:r>
              <a:rPr lang="en-NZ" dirty="0"/>
              <a:t>We have</a:t>
            </a:r>
            <a:br>
              <a:rPr lang="en-NZ" dirty="0"/>
            </a:br>
            <a:r>
              <a:rPr lang="en-NZ" dirty="0"/>
              <a:t>the Magic if we try,</a:t>
            </a:r>
            <a:br>
              <a:rPr lang="en-NZ" dirty="0"/>
            </a:br>
            <a:r>
              <a:rPr lang="en-NZ" dirty="0"/>
              <a:t>the time</a:t>
            </a:r>
            <a:br>
              <a:rPr lang="en-NZ" dirty="0"/>
            </a:br>
            <a:r>
              <a:rPr lang="en-NZ" dirty="0"/>
              <a:t>has come for us to fly,</a:t>
            </a:r>
            <a:br>
              <a:rPr lang="en-NZ" dirty="0"/>
            </a:br>
            <a:r>
              <a:rPr lang="en-NZ" dirty="0"/>
              <a:t>on unicorns</a:t>
            </a:r>
            <a:br>
              <a:rPr lang="en-NZ" dirty="0"/>
            </a:br>
            <a:r>
              <a:rPr lang="en-NZ" dirty="0"/>
              <a:t>with laser beams shooting from their eyes</a:t>
            </a:r>
            <a:br>
              <a:rPr lang="en-NZ" dirty="0"/>
            </a:br>
            <a:r>
              <a:rPr lang="en-NZ" dirty="0"/>
              <a:t/>
            </a:r>
            <a:br>
              <a:rPr lang="en-NZ" dirty="0"/>
            </a:br>
            <a:r>
              <a:rPr lang="en-NZ" dirty="0"/>
              <a:t>Try a little</a:t>
            </a:r>
            <a:br>
              <a:rPr lang="en-NZ" dirty="0"/>
            </a:br>
            <a:r>
              <a:rPr lang="en-NZ" dirty="0"/>
              <a:t>harder (Run a little faster)</a:t>
            </a:r>
            <a:br>
              <a:rPr lang="en-NZ" dirty="0"/>
            </a:br>
            <a:r>
              <a:rPr lang="en-NZ" dirty="0"/>
              <a:t>fly a little</a:t>
            </a:r>
            <a:br>
              <a:rPr lang="en-NZ" dirty="0"/>
            </a:br>
            <a:r>
              <a:rPr lang="en-NZ" dirty="0"/>
              <a:t>higher (Score another </a:t>
            </a:r>
            <a:r>
              <a:rPr lang="en-NZ" dirty="0" err="1"/>
              <a:t>tryer</a:t>
            </a:r>
            <a:r>
              <a:rPr lang="en-NZ" dirty="0"/>
              <a:t>) </a:t>
            </a:r>
            <a:br>
              <a:rPr lang="en-NZ" dirty="0"/>
            </a:br>
            <a:r>
              <a:rPr lang="en-NZ" dirty="0"/>
              <a:t>and if you can’t do it just keep</a:t>
            </a:r>
            <a:br>
              <a:rPr lang="en-NZ" dirty="0"/>
            </a:br>
            <a:r>
              <a:rPr lang="en-NZ" dirty="0"/>
              <a:t>and keep and keep on trying</a:t>
            </a:r>
            <a:br>
              <a:rPr lang="en-NZ" dirty="0"/>
            </a:br>
            <a:r>
              <a:rPr lang="en-NZ" dirty="0"/>
              <a:t>try and kick it in to the other</a:t>
            </a:r>
            <a:br>
              <a:rPr lang="en-NZ" dirty="0"/>
            </a:br>
            <a:r>
              <a:rPr lang="en-NZ" dirty="0"/>
              <a:t>person team ball player thing</a:t>
            </a:r>
            <a:br>
              <a:rPr lang="en-NZ" dirty="0"/>
            </a:br>
            <a:r>
              <a:rPr lang="en-NZ" dirty="0"/>
              <a:t/>
            </a:r>
            <a:br>
              <a:rPr lang="en-NZ" dirty="0"/>
            </a:br>
            <a:endParaRPr lang="en-NZ" dirty="0"/>
          </a:p>
        </p:txBody>
      </p:sp>
    </p:spTree>
    <p:extLst>
      <p:ext uri="{BB962C8B-B14F-4D97-AF65-F5344CB8AC3E}">
        <p14:creationId xmlns:p14="http://schemas.microsoft.com/office/powerpoint/2010/main" val="1221379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chor="t">
            <a:normAutofit/>
          </a:bodyPr>
          <a:lstStyle/>
          <a:p>
            <a:r>
              <a:rPr lang="en-NZ" dirty="0"/>
              <a:t>New Zealand loves you boys no matter</a:t>
            </a:r>
            <a:br>
              <a:rPr lang="en-NZ" dirty="0"/>
            </a:br>
            <a:r>
              <a:rPr lang="en-NZ" dirty="0"/>
              <a:t>what happens</a:t>
            </a:r>
            <a:br>
              <a:rPr lang="en-NZ" dirty="0"/>
            </a:br>
            <a:r>
              <a:rPr lang="en-NZ" dirty="0"/>
              <a:t>But just in case, we borrowed Peter</a:t>
            </a:r>
            <a:br>
              <a:rPr lang="en-NZ" dirty="0"/>
            </a:br>
            <a:r>
              <a:rPr lang="en-NZ" dirty="0"/>
              <a:t>Jackson’s dragon</a:t>
            </a:r>
            <a:br>
              <a:rPr lang="en-NZ" dirty="0"/>
            </a:br>
            <a:r>
              <a:rPr lang="en-NZ" dirty="0"/>
              <a:t>We’ll get</a:t>
            </a:r>
            <a:br>
              <a:rPr lang="en-NZ" dirty="0"/>
            </a:br>
            <a:r>
              <a:rPr lang="en-NZ" dirty="0"/>
              <a:t>magic wands, we’ll get </a:t>
            </a:r>
            <a:r>
              <a:rPr lang="en-NZ" dirty="0" err="1"/>
              <a:t>em</a:t>
            </a:r>
            <a:r>
              <a:rPr lang="en-NZ" dirty="0"/>
              <a:t> from a wand store, it’s obvious</a:t>
            </a:r>
            <a:br>
              <a:rPr lang="en-NZ" dirty="0"/>
            </a:br>
            <a:r>
              <a:rPr lang="en-NZ" dirty="0"/>
              <a:t>We’ll use</a:t>
            </a:r>
            <a:br>
              <a:rPr lang="en-NZ" dirty="0"/>
            </a:br>
            <a:r>
              <a:rPr lang="en-NZ" dirty="0"/>
              <a:t>them to freeze the other team right in front of us</a:t>
            </a:r>
            <a:br>
              <a:rPr lang="en-NZ" dirty="0"/>
            </a:br>
            <a:r>
              <a:rPr lang="en-NZ" dirty="0"/>
              <a:t/>
            </a:r>
            <a:br>
              <a:rPr lang="en-NZ" dirty="0"/>
            </a:br>
            <a:r>
              <a:rPr lang="en-NZ" dirty="0"/>
              <a:t>You could play the game before</a:t>
            </a:r>
            <a:br>
              <a:rPr lang="en-NZ" dirty="0"/>
            </a:br>
            <a:r>
              <a:rPr lang="en-NZ" dirty="0"/>
              <a:t>the other team arrives</a:t>
            </a:r>
            <a:br>
              <a:rPr lang="en-NZ" dirty="0"/>
            </a:br>
            <a:r>
              <a:rPr lang="en-NZ" dirty="0"/>
              <a:t>You could literally score hundreds</a:t>
            </a:r>
            <a:br>
              <a:rPr lang="en-NZ" dirty="0"/>
            </a:br>
            <a:r>
              <a:rPr lang="en-NZ" dirty="0"/>
              <a:t>of uncontested tries</a:t>
            </a:r>
            <a:br>
              <a:rPr lang="en-NZ" dirty="0"/>
            </a:br>
            <a:r>
              <a:rPr lang="en-NZ" dirty="0"/>
              <a:t/>
            </a:r>
            <a:br>
              <a:rPr lang="en-NZ" dirty="0"/>
            </a:br>
            <a:endParaRPr lang="en-NZ" dirty="0"/>
          </a:p>
        </p:txBody>
      </p:sp>
    </p:spTree>
    <p:extLst>
      <p:ext uri="{BB962C8B-B14F-4D97-AF65-F5344CB8AC3E}">
        <p14:creationId xmlns:p14="http://schemas.microsoft.com/office/powerpoint/2010/main" val="30631894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chor="t">
            <a:normAutofit/>
          </a:bodyPr>
          <a:lstStyle/>
          <a:p>
            <a:r>
              <a:rPr lang="en-NZ" dirty="0"/>
              <a:t>Try a little</a:t>
            </a:r>
            <a:br>
              <a:rPr lang="en-NZ" dirty="0"/>
            </a:br>
            <a:r>
              <a:rPr lang="en-NZ" dirty="0"/>
              <a:t>harder (Run a little faster)</a:t>
            </a:r>
            <a:br>
              <a:rPr lang="en-NZ" dirty="0"/>
            </a:br>
            <a:r>
              <a:rPr lang="en-NZ" dirty="0"/>
              <a:t>Fly a little</a:t>
            </a:r>
            <a:br>
              <a:rPr lang="en-NZ" dirty="0"/>
            </a:br>
            <a:r>
              <a:rPr lang="en-NZ" dirty="0"/>
              <a:t>higher (Score another </a:t>
            </a:r>
            <a:r>
              <a:rPr lang="en-NZ" dirty="0" err="1"/>
              <a:t>tryer</a:t>
            </a:r>
            <a:r>
              <a:rPr lang="en-NZ" dirty="0"/>
              <a:t>) </a:t>
            </a:r>
            <a:br>
              <a:rPr lang="en-NZ" dirty="0"/>
            </a:br>
            <a:r>
              <a:rPr lang="en-NZ" dirty="0"/>
              <a:t>and if you can’t do it just keep</a:t>
            </a:r>
            <a:br>
              <a:rPr lang="en-NZ" dirty="0"/>
            </a:br>
            <a:r>
              <a:rPr lang="en-NZ" dirty="0"/>
              <a:t>and keep and keep on trying</a:t>
            </a:r>
            <a:br>
              <a:rPr lang="en-NZ" dirty="0"/>
            </a:br>
            <a:r>
              <a:rPr lang="en-NZ" dirty="0"/>
              <a:t>Try and kick it in to the other</a:t>
            </a:r>
            <a:br>
              <a:rPr lang="en-NZ" dirty="0"/>
            </a:br>
            <a:r>
              <a:rPr lang="en-NZ" dirty="0"/>
              <a:t>person team ball player </a:t>
            </a:r>
            <a:r>
              <a:rPr lang="en-NZ" dirty="0" smtClean="0"/>
              <a:t>thing</a:t>
            </a:r>
            <a:br>
              <a:rPr lang="en-NZ" dirty="0" smtClean="0"/>
            </a:br>
            <a:r>
              <a:rPr lang="en-NZ" dirty="0"/>
              <a:t/>
            </a:r>
            <a:br>
              <a:rPr lang="en-NZ" dirty="0"/>
            </a:br>
            <a:r>
              <a:rPr lang="en-NZ" dirty="0"/>
              <a:t>Look who back making the rap game</a:t>
            </a:r>
            <a:br>
              <a:rPr lang="en-NZ" dirty="0"/>
            </a:br>
            <a:r>
              <a:rPr lang="en-NZ" dirty="0"/>
              <a:t>easy</a:t>
            </a:r>
            <a:br>
              <a:rPr lang="en-NZ" dirty="0"/>
            </a:br>
            <a:r>
              <a:rPr lang="en-NZ" dirty="0"/>
              <a:t>Miss B r </a:t>
            </a:r>
            <a:r>
              <a:rPr lang="en-NZ" dirty="0" err="1"/>
              <a:t>ook</a:t>
            </a:r>
            <a:r>
              <a:rPr lang="en-NZ" dirty="0"/>
              <a:t> to the double O </a:t>
            </a:r>
            <a:r>
              <a:rPr lang="en-NZ" dirty="0" err="1"/>
              <a:t>Frazy</a:t>
            </a:r>
            <a:r>
              <a:rPr lang="en-NZ" dirty="0"/>
              <a:t/>
            </a:r>
            <a:br>
              <a:rPr lang="en-NZ" dirty="0"/>
            </a:br>
            <a:r>
              <a:rPr lang="en-NZ" dirty="0"/>
              <a:t>you’ll be crazy thinking </a:t>
            </a:r>
            <a:r>
              <a:rPr lang="en-NZ" dirty="0" err="1"/>
              <a:t>i</a:t>
            </a:r>
            <a:r>
              <a:rPr lang="en-NZ" dirty="0"/>
              <a:t> stay</a:t>
            </a:r>
            <a:br>
              <a:rPr lang="en-NZ" dirty="0"/>
            </a:br>
            <a:r>
              <a:rPr lang="en-NZ" dirty="0"/>
              <a:t>silent</a:t>
            </a:r>
            <a:br>
              <a:rPr lang="en-NZ" dirty="0"/>
            </a:br>
            <a:endParaRPr lang="en-NZ" dirty="0"/>
          </a:p>
        </p:txBody>
      </p:sp>
    </p:spTree>
    <p:extLst>
      <p:ext uri="{BB962C8B-B14F-4D97-AF65-F5344CB8AC3E}">
        <p14:creationId xmlns:p14="http://schemas.microsoft.com/office/powerpoint/2010/main" val="3054778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58000"/>
          </a:xfrm>
        </p:spPr>
        <p:txBody>
          <a:bodyPr anchor="t"/>
          <a:lstStyle/>
          <a:p>
            <a:r>
              <a:rPr lang="en-NZ" dirty="0"/>
              <a:t>I love curing kids more than </a:t>
            </a:r>
            <a:r>
              <a:rPr lang="en-NZ" dirty="0" err="1"/>
              <a:t>i</a:t>
            </a:r>
            <a:r>
              <a:rPr lang="en-NZ" dirty="0"/>
              <a:t/>
            </a:r>
            <a:br>
              <a:rPr lang="en-NZ" dirty="0"/>
            </a:br>
            <a:r>
              <a:rPr lang="en-NZ" dirty="0"/>
              <a:t>love </a:t>
            </a:r>
            <a:r>
              <a:rPr lang="en-NZ" dirty="0" err="1"/>
              <a:t>stewart</a:t>
            </a:r>
            <a:r>
              <a:rPr lang="en-NZ" dirty="0"/>
              <a:t> Island</a:t>
            </a:r>
            <a:br>
              <a:rPr lang="en-NZ" dirty="0"/>
            </a:br>
            <a:r>
              <a:rPr lang="en-NZ" dirty="0"/>
              <a:t>We’ve been eating all our </a:t>
            </a:r>
            <a:r>
              <a:rPr lang="en-NZ" dirty="0" err="1"/>
              <a:t>veges</a:t>
            </a:r>
            <a:r>
              <a:rPr lang="en-NZ" dirty="0"/>
              <a:t/>
            </a:r>
            <a:br>
              <a:rPr lang="en-NZ" dirty="0"/>
            </a:br>
            <a:r>
              <a:rPr lang="en-NZ" dirty="0"/>
              <a:t>so we smash ‘</a:t>
            </a:r>
            <a:r>
              <a:rPr lang="en-NZ" dirty="0" err="1"/>
              <a:t>em</a:t>
            </a:r>
            <a:r>
              <a:rPr lang="en-NZ" dirty="0"/>
              <a:t> with tackles</a:t>
            </a:r>
            <a:br>
              <a:rPr lang="en-NZ" dirty="0"/>
            </a:br>
            <a:r>
              <a:rPr lang="en-NZ" dirty="0"/>
              <a:t>We’ve got tank </a:t>
            </a:r>
            <a:r>
              <a:rPr lang="en-NZ" dirty="0" err="1"/>
              <a:t>fulls</a:t>
            </a:r>
            <a:r>
              <a:rPr lang="en-NZ" dirty="0"/>
              <a:t> of ham and</a:t>
            </a:r>
            <a:br>
              <a:rPr lang="en-NZ" dirty="0"/>
            </a:br>
            <a:r>
              <a:rPr lang="en-NZ" dirty="0"/>
              <a:t>we got hand </a:t>
            </a:r>
            <a:r>
              <a:rPr lang="en-NZ" dirty="0" err="1"/>
              <a:t>fulls</a:t>
            </a:r>
            <a:r>
              <a:rPr lang="en-NZ" dirty="0"/>
              <a:t> of apples</a:t>
            </a:r>
            <a:br>
              <a:rPr lang="en-NZ" dirty="0"/>
            </a:br>
            <a:r>
              <a:rPr lang="en-NZ" dirty="0"/>
              <a:t>Gigantic robots and ABs dismantle</a:t>
            </a:r>
            <a:br>
              <a:rPr lang="en-NZ" dirty="0"/>
            </a:br>
            <a:r>
              <a:rPr lang="en-NZ" dirty="0"/>
              <a:t>Thankful that the carrots made</a:t>
            </a:r>
            <a:br>
              <a:rPr lang="en-NZ" dirty="0"/>
            </a:br>
            <a:r>
              <a:rPr lang="en-NZ" dirty="0"/>
              <a:t>their way to their ankles </a:t>
            </a:r>
            <a:br>
              <a:rPr lang="en-NZ" dirty="0"/>
            </a:br>
            <a:r>
              <a:rPr lang="en-NZ" dirty="0"/>
              <a:t>White doves &amp; </a:t>
            </a:r>
            <a:r>
              <a:rPr lang="en-NZ" dirty="0" err="1"/>
              <a:t>vikings</a:t>
            </a:r>
            <a:r>
              <a:rPr lang="en-NZ" dirty="0"/>
              <a:t> swords with</a:t>
            </a:r>
            <a:br>
              <a:rPr lang="en-NZ" dirty="0"/>
            </a:br>
            <a:r>
              <a:rPr lang="en-NZ" dirty="0"/>
              <a:t>lightning</a:t>
            </a:r>
            <a:br>
              <a:rPr lang="en-NZ" dirty="0"/>
            </a:br>
            <a:r>
              <a:rPr lang="en-NZ" dirty="0"/>
              <a:t>All Blacks running round the field</a:t>
            </a:r>
            <a:br>
              <a:rPr lang="en-NZ" dirty="0"/>
            </a:br>
            <a:r>
              <a:rPr lang="en-NZ" dirty="0"/>
              <a:t>cause vultures be frightening</a:t>
            </a:r>
            <a:br>
              <a:rPr lang="en-NZ" dirty="0"/>
            </a:br>
            <a:r>
              <a:rPr lang="en-NZ" dirty="0"/>
              <a:t>It’s magic cause it’s magical,</a:t>
            </a:r>
            <a:br>
              <a:rPr lang="en-NZ" dirty="0"/>
            </a:br>
            <a:r>
              <a:rPr lang="en-NZ" dirty="0"/>
              <a:t>back from their sabbaticals</a:t>
            </a:r>
            <a:br>
              <a:rPr lang="en-NZ" dirty="0"/>
            </a:br>
            <a:endParaRPr lang="en-NZ" dirty="0"/>
          </a:p>
        </p:txBody>
      </p:sp>
    </p:spTree>
    <p:extLst>
      <p:ext uri="{BB962C8B-B14F-4D97-AF65-F5344CB8AC3E}">
        <p14:creationId xmlns:p14="http://schemas.microsoft.com/office/powerpoint/2010/main" val="26966864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1999" cy="6858000"/>
          </a:xfrm>
        </p:spPr>
        <p:txBody>
          <a:bodyPr anchor="t">
            <a:normAutofit/>
          </a:bodyPr>
          <a:lstStyle/>
          <a:p>
            <a:r>
              <a:rPr lang="en-NZ" dirty="0"/>
              <a:t>All Blacks running round the field</a:t>
            </a:r>
            <a:br>
              <a:rPr lang="en-NZ" dirty="0"/>
            </a:br>
            <a:r>
              <a:rPr lang="en-NZ" dirty="0"/>
              <a:t>cause vultures be frightening</a:t>
            </a:r>
            <a:br>
              <a:rPr lang="en-NZ" dirty="0"/>
            </a:br>
            <a:r>
              <a:rPr lang="en-NZ" dirty="0"/>
              <a:t>It’s magic cause it’s magical,</a:t>
            </a:r>
            <a:br>
              <a:rPr lang="en-NZ" dirty="0"/>
            </a:br>
            <a:r>
              <a:rPr lang="en-NZ" dirty="0"/>
              <a:t>back from their sabbaticals</a:t>
            </a:r>
            <a:br>
              <a:rPr lang="en-NZ" dirty="0"/>
            </a:br>
            <a:r>
              <a:rPr lang="en-NZ" dirty="0"/>
              <a:t/>
            </a:r>
            <a:br>
              <a:rPr lang="en-NZ" dirty="0"/>
            </a:br>
            <a:r>
              <a:rPr lang="en-NZ" dirty="0" err="1"/>
              <a:t>Jemaine</a:t>
            </a:r>
            <a:r>
              <a:rPr lang="en-NZ" dirty="0"/>
              <a:t> as a robot:</a:t>
            </a:r>
            <a:br>
              <a:rPr lang="en-NZ" dirty="0"/>
            </a:br>
            <a:r>
              <a:rPr lang="en-NZ" dirty="0" err="1"/>
              <a:t>Yo</a:t>
            </a:r>
            <a:r>
              <a:rPr lang="en-NZ" dirty="0"/>
              <a:t> </a:t>
            </a:r>
            <a:r>
              <a:rPr lang="en-NZ" dirty="0" err="1"/>
              <a:t>ABees</a:t>
            </a:r>
            <a:r>
              <a:rPr lang="en-NZ" dirty="0"/>
              <a:t> don’t listen to the kids</a:t>
            </a:r>
            <a:br>
              <a:rPr lang="en-NZ" dirty="0"/>
            </a:br>
            <a:r>
              <a:rPr lang="en-NZ" dirty="0"/>
              <a:t>ideas they’re not </a:t>
            </a:r>
            <a:r>
              <a:rPr lang="en-NZ" dirty="0" err="1"/>
              <a:t>prac</a:t>
            </a:r>
            <a:r>
              <a:rPr lang="en-NZ" dirty="0"/>
              <a:t> </a:t>
            </a:r>
            <a:r>
              <a:rPr lang="en-NZ" dirty="0" err="1"/>
              <a:t>tical</a:t>
            </a:r>
            <a:r>
              <a:rPr lang="en-NZ" dirty="0"/>
              <a:t/>
            </a:r>
            <a:br>
              <a:rPr lang="en-NZ" dirty="0"/>
            </a:br>
            <a:r>
              <a:rPr lang="en-NZ" dirty="0"/>
              <a:t/>
            </a:r>
            <a:br>
              <a:rPr lang="en-NZ" dirty="0"/>
            </a:br>
            <a:r>
              <a:rPr lang="en-NZ" dirty="0"/>
              <a:t>From Uluru to Wollongong</a:t>
            </a:r>
            <a:br>
              <a:rPr lang="en-NZ" dirty="0"/>
            </a:br>
            <a:r>
              <a:rPr lang="en-NZ" dirty="0"/>
              <a:t>What could possibly go wrong?</a:t>
            </a:r>
            <a:br>
              <a:rPr lang="en-NZ" dirty="0"/>
            </a:br>
            <a:r>
              <a:rPr lang="en-NZ" dirty="0"/>
              <a:t>England, France, and Ireland too</a:t>
            </a:r>
            <a:br>
              <a:rPr lang="en-NZ" dirty="0"/>
            </a:br>
            <a:r>
              <a:rPr lang="en-NZ" dirty="0"/>
              <a:t>Good luck to all of you!</a:t>
            </a:r>
            <a:br>
              <a:rPr lang="en-NZ" dirty="0"/>
            </a:br>
            <a:endParaRPr lang="en-NZ" dirty="0"/>
          </a:p>
        </p:txBody>
      </p:sp>
    </p:spTree>
    <p:extLst>
      <p:ext uri="{BB962C8B-B14F-4D97-AF65-F5344CB8AC3E}">
        <p14:creationId xmlns:p14="http://schemas.microsoft.com/office/powerpoint/2010/main" val="3018742027"/>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AD2E03"/>
      </a:dk2>
      <a:lt2>
        <a:srgbClr val="D75626"/>
      </a:lt2>
      <a:accent1>
        <a:srgbClr val="760603"/>
      </a:accent1>
      <a:accent2>
        <a:srgbClr val="FA9C1F"/>
      </a:accent2>
      <a:accent3>
        <a:srgbClr val="D9BB55"/>
      </a:accent3>
      <a:accent4>
        <a:srgbClr val="829551"/>
      </a:accent4>
      <a:accent5>
        <a:srgbClr val="58A28B"/>
      </a:accent5>
      <a:accent6>
        <a:srgbClr val="426480"/>
      </a:accent6>
      <a:hlink>
        <a:srgbClr val="460402"/>
      </a:hlink>
      <a:folHlink>
        <a:srgbClr val="991111"/>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42000"/>
                <a:satMod val="200000"/>
                <a:lumMod val="118000"/>
              </a:schemeClr>
            </a:gs>
            <a:gs pos="100000">
              <a:schemeClr val="phClr">
                <a:shade val="94000"/>
                <a:hueMod val="22000"/>
                <a:satMod val="220000"/>
                <a:lumMod val="6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903AAAE-3EA5-424A-B142-CC51DC1F897D}"/>
    </a:ext>
  </a:extLst>
</a:theme>
</file>

<file path=docProps/app.xml><?xml version="1.0" encoding="utf-8"?>
<Properties xmlns="http://schemas.openxmlformats.org/officeDocument/2006/extended-properties" xmlns:vt="http://schemas.openxmlformats.org/officeDocument/2006/docPropsVTypes">
  <Template>Slice</Template>
  <TotalTime>169</TotalTime>
  <Words>215</Words>
  <Application>Microsoft Office PowerPoint</Application>
  <PresentationFormat>Widescreen</PresentationFormat>
  <Paragraphs>27</Paragraphs>
  <Slides>16</Slides>
  <Notes>0</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Century Gothic</vt:lpstr>
      <vt:lpstr>Wingdings</vt:lpstr>
      <vt:lpstr>Wingdings 3</vt:lpstr>
      <vt:lpstr>Slice</vt:lpstr>
      <vt:lpstr>Welcome to our 1b syndicate assembly</vt:lpstr>
      <vt:lpstr>Green gold Reflection day</vt:lpstr>
      <vt:lpstr>ICAS CERTIFICATES</vt:lpstr>
      <vt:lpstr>Now lets sIng Team Ball  Player thing</vt:lpstr>
      <vt:lpstr>We have the Magic if we try, the time has come for us to fly, on unicorns with laser beams shooting from their eyes  Try a little harder (Run a little faster) fly a little higher (Score another tryer)  and if you can’t do it just keep and keep and keep on trying try and kick it in to the other person team ball player thing  </vt:lpstr>
      <vt:lpstr>New Zealand loves you boys no matter what happens But just in case, we borrowed Peter Jackson’s dragon We’ll get magic wands, we’ll get em from a wand store, it’s obvious We’ll use them to freeze the other team right in front of us  You could play the game before the other team arrives You could literally score hundreds of uncontested tries  </vt:lpstr>
      <vt:lpstr>Try a little harder (Run a little faster) Fly a little higher (Score another tryer)  and if you can’t do it just keep and keep and keep on trying Try and kick it in to the other person team ball player thing  Look who back making the rap game easy Miss B r ook to the double O Frazy you’ll be crazy thinking i stay silent </vt:lpstr>
      <vt:lpstr>I love curing kids more than i love stewart Island We’ve been eating all our veges so we smash ‘em with tackles We’ve got tank fulls of ham and we got hand fulls of apples Gigantic robots and ABs dismantle Thankful that the carrots made their way to their ankles  White doves &amp; vikings swords with lightning All Blacks running round the field cause vultures be frightening It’s magic cause it’s magical, back from their sabbaticals </vt:lpstr>
      <vt:lpstr>All Blacks running round the field cause vultures be frightening It’s magic cause it’s magical, back from their sabbaticals  Jemaine as a robot: Yo ABees don’t listen to the kids ideas they’re not prac tical  From Uluru to Wollongong What could possibly go wrong? England, France, and Ireland too Good luck to all of you! </vt:lpstr>
      <vt:lpstr>bridge sung rap All Blacks in Jetpacks you know that’s the answer Training using dinosaurs to make em run faster Doing what kids told us, on each others shoulders Imbibing in the vitamins we’re World cup holders  you know we have to face our fears maybe like giant ants or bears We’ve won it back lets hope the wait’s not 24 more years </vt:lpstr>
      <vt:lpstr>Try a little harder (Run a little faster) Fly a little higher (Score another tryer)  and if you can’t do it just keep and keep and keep on trying Try and kick it in to the other person team ball player thing Try a little harder (Run a little faster) Fly a little higher (Score another tryer)  and if you can’t do it just keep and keep and keep on trying Try and kick it in to the other person team ball player thing  </vt:lpstr>
      <vt:lpstr>Teachers Could you please hand the certificates Mrs Martin then Mrs Wee then mrs morgan and finally mrs morrison</vt:lpstr>
      <vt:lpstr>Has anybody had a birthday since our last syndicate assembly?</vt:lpstr>
      <vt:lpstr>Lets sing that power by Justin beaver</vt:lpstr>
      <vt:lpstr>Teachers Do you have any notices to share with us?</vt:lpstr>
      <vt:lpstr>As we go out lets sing team ball player thing</vt:lpstr>
    </vt:vector>
  </TitlesOfParts>
  <Company>Elim Christian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our 1b syndicate assembly</dc:title>
  <dc:creator>Class1</dc:creator>
  <cp:lastModifiedBy>USER</cp:lastModifiedBy>
  <cp:revision>17</cp:revision>
  <dcterms:created xsi:type="dcterms:W3CDTF">2015-10-28T22:04:29Z</dcterms:created>
  <dcterms:modified xsi:type="dcterms:W3CDTF">2015-10-29T05:05:15Z</dcterms:modified>
</cp:coreProperties>
</file>